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deleo5@libero.it" initials="m" lastIdx="2" clrIdx="0">
    <p:extLst>
      <p:ext uri="{19B8F6BF-5375-455C-9EA6-DF929625EA0E}">
        <p15:presenceInfo xmlns:p15="http://schemas.microsoft.com/office/powerpoint/2012/main" userId="61b6a6fd8580e2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smtClean="0"/>
              <a:t>Fare clic per modificare lo stile del titolo</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Date Placeholder 4"/>
          <p:cNvSpPr>
            <a:spLocks noGrp="1"/>
          </p:cNvSpPr>
          <p:nvPr>
            <p:ph type="dt" sz="half" idx="10"/>
          </p:nvPr>
        </p:nvSpPr>
        <p:spPr/>
        <p:txBody>
          <a:bodyPr/>
          <a:lstStyle/>
          <a:p>
            <a:fld id="{4509A250-FF31-4206-8172-F9D3106AACB1}" type="datetimeFigureOut">
              <a:rPr lang="en-US" dirty="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smtClean="0"/>
              <a:t>Fare clic per modificare lo stile del titolo</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smtClean="0"/>
              <a:t>Fare clic per modificare lo stile del titolo</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smtClean="0"/>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nchorCtr="0"/>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9796027F-7875-4030-9381-8BD8C4F21935}" type="datetimeFigureOut">
              <a:rPr lang="en-US" dirty="0"/>
              <a:t>6/13/2021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7" name="Date Placeholder 4"/>
          <p:cNvSpPr>
            <a:spLocks noGrp="1"/>
          </p:cNvSpPr>
          <p:nvPr>
            <p:ph type="dt" sz="half" idx="10"/>
          </p:nvPr>
        </p:nvSpPr>
        <p:spPr/>
        <p:txBody>
          <a:bodyPr/>
          <a:lstStyle/>
          <a:p>
            <a:fld id="{4509A250-FF31-4206-8172-F9D3106AACB1}" type="datetimeFigureOut">
              <a:rPr lang="en-US" dirty="0"/>
              <a:t>6/13/2021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5" name="Date Placeholder 4"/>
          <p:cNvSpPr>
            <a:spLocks noGrp="1"/>
          </p:cNvSpPr>
          <p:nvPr>
            <p:ph type="dt" sz="half" idx="10"/>
          </p:nvPr>
        </p:nvSpPr>
        <p:spPr/>
        <p:txBody>
          <a:bodyPr/>
          <a:lstStyle/>
          <a:p>
            <a:fld id="{4509A250-FF31-4206-8172-F9D3106AACB1}" type="datetimeFigureOut">
              <a:rPr lang="en-US" dirty="0"/>
              <a:t>6/13/2021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6/13/2021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64512" y="4020923"/>
            <a:ext cx="5403271" cy="2704074"/>
          </a:xfrm>
        </p:spPr>
        <p:txBody>
          <a:bodyPr/>
          <a:lstStyle/>
          <a:p>
            <a:r>
              <a:rPr lang="it-IT" dirty="0" smtClean="0">
                <a:solidFill>
                  <a:schemeClr val="bg2">
                    <a:lumMod val="60000"/>
                    <a:lumOff val="40000"/>
                  </a:schemeClr>
                </a:solidFill>
              </a:rPr>
              <a:t>Anno: 2020/2021</a:t>
            </a:r>
          </a:p>
          <a:p>
            <a:r>
              <a:rPr lang="it-IT" dirty="0" smtClean="0">
                <a:solidFill>
                  <a:schemeClr val="bg2">
                    <a:lumMod val="60000"/>
                    <a:lumOff val="40000"/>
                  </a:schemeClr>
                </a:solidFill>
              </a:rPr>
              <a:t>Progetto: </a:t>
            </a:r>
            <a:r>
              <a:rPr lang="it-IT" dirty="0" err="1" smtClean="0">
                <a:solidFill>
                  <a:schemeClr val="bg2">
                    <a:lumMod val="60000"/>
                    <a:lumOff val="40000"/>
                  </a:schemeClr>
                </a:solidFill>
              </a:rPr>
              <a:t>virtualgym</a:t>
            </a:r>
            <a:endParaRPr lang="it-IT" dirty="0" smtClean="0">
              <a:solidFill>
                <a:schemeClr val="bg2">
                  <a:lumMod val="60000"/>
                  <a:lumOff val="40000"/>
                </a:schemeClr>
              </a:solidFill>
            </a:endParaRPr>
          </a:p>
          <a:p>
            <a:r>
              <a:rPr lang="it-IT" dirty="0">
                <a:solidFill>
                  <a:schemeClr val="bg2">
                    <a:lumMod val="60000"/>
                    <a:lumOff val="40000"/>
                  </a:schemeClr>
                </a:solidFill>
              </a:rPr>
              <a:t>Componenti del gruppo:</a:t>
            </a:r>
          </a:p>
          <a:p>
            <a:r>
              <a:rPr lang="it-IT" dirty="0">
                <a:solidFill>
                  <a:schemeClr val="bg2">
                    <a:lumMod val="60000"/>
                    <a:lumOff val="40000"/>
                  </a:schemeClr>
                </a:solidFill>
              </a:rPr>
              <a:t>SALVATORE DE ROSA :124001981</a:t>
            </a:r>
          </a:p>
          <a:p>
            <a:r>
              <a:rPr lang="it-IT" dirty="0">
                <a:solidFill>
                  <a:schemeClr val="bg2">
                    <a:lumMod val="60000"/>
                    <a:lumOff val="40000"/>
                  </a:schemeClr>
                </a:solidFill>
              </a:rPr>
              <a:t>MARIO DE LEO :124001945</a:t>
            </a:r>
          </a:p>
          <a:p>
            <a:r>
              <a:rPr lang="it-IT" dirty="0">
                <a:solidFill>
                  <a:schemeClr val="bg2">
                    <a:lumMod val="60000"/>
                    <a:lumOff val="40000"/>
                  </a:schemeClr>
                </a:solidFill>
              </a:rPr>
              <a:t>VINCENZO TERRACCIANO :124001862</a:t>
            </a:r>
          </a:p>
          <a:p>
            <a:endParaRPr lang="it-IT" dirty="0"/>
          </a:p>
        </p:txBody>
      </p:sp>
      <p:sp>
        <p:nvSpPr>
          <p:cNvPr id="5" name="Rettangolo 4"/>
          <p:cNvSpPr/>
          <p:nvPr/>
        </p:nvSpPr>
        <p:spPr>
          <a:xfrm>
            <a:off x="4023497" y="232448"/>
            <a:ext cx="4451861" cy="923330"/>
          </a:xfrm>
          <a:prstGeom prst="rect">
            <a:avLst/>
          </a:prstGeom>
          <a:noFill/>
        </p:spPr>
        <p:txBody>
          <a:bodyPr wrap="none" lIns="91440" tIns="45720" rIns="91440" bIns="45720">
            <a:spAutoFit/>
          </a:bodyPr>
          <a:lstStyle/>
          <a:p>
            <a:pPr algn="ctr"/>
            <a:r>
              <a:rPr lang="it-IT" sz="5400" b="1" dirty="0" smtClean="0">
                <a:ln w="9525">
                  <a:solidFill>
                    <a:schemeClr val="bg1"/>
                  </a:solidFill>
                  <a:prstDash val="solid"/>
                </a:ln>
                <a:solidFill>
                  <a:schemeClr val="bg2">
                    <a:lumMod val="60000"/>
                    <a:lumOff val="40000"/>
                  </a:schemeClr>
                </a:solidFill>
                <a:effectLst>
                  <a:outerShdw blurRad="12700" dist="38100" dir="2700000" algn="tl" rotWithShape="0">
                    <a:schemeClr val="accent5">
                      <a:lumMod val="60000"/>
                      <a:lumOff val="40000"/>
                    </a:schemeClr>
                  </a:outerShdw>
                </a:effectLst>
              </a:rPr>
              <a:t>VIRTUALGYM</a:t>
            </a:r>
            <a:endParaRPr lang="it-IT" sz="5400" b="1" cap="none" spc="0" dirty="0">
              <a:ln w="9525">
                <a:solidFill>
                  <a:schemeClr val="bg1"/>
                </a:solidFill>
                <a:prstDash val="solid"/>
              </a:ln>
              <a:solidFill>
                <a:schemeClr val="bg2">
                  <a:lumMod val="60000"/>
                  <a:lumOff val="40000"/>
                </a:schemeClr>
              </a:solidFill>
              <a:effectLst>
                <a:outerShdw blurRad="12700" dist="38100" dir="2700000" algn="tl" rotWithShape="0">
                  <a:schemeClr val="accent5">
                    <a:lumMod val="60000"/>
                    <a:lumOff val="40000"/>
                  </a:schemeClr>
                </a:outerShdw>
              </a:effectLst>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147" y="1155778"/>
            <a:ext cx="6614189" cy="2592762"/>
          </a:xfrm>
          <a:prstGeom prst="rect">
            <a:avLst/>
          </a:prstGeom>
        </p:spPr>
      </p:pic>
    </p:spTree>
    <p:extLst>
      <p:ext uri="{BB962C8B-B14F-4D97-AF65-F5344CB8AC3E}">
        <p14:creationId xmlns:p14="http://schemas.microsoft.com/office/powerpoint/2010/main" val="38782221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6111" y="178397"/>
            <a:ext cx="9404723" cy="844067"/>
          </a:xfrm>
        </p:spPr>
        <p:txBody>
          <a:bodyPr/>
          <a:lstStyle/>
          <a:p>
            <a:r>
              <a:rPr lang="it-IT" dirty="0" smtClean="0"/>
              <a:t>ABOUT US - INTERFACCIA </a:t>
            </a:r>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4" y="914400"/>
            <a:ext cx="5116484" cy="2192779"/>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0" y="3206974"/>
            <a:ext cx="5145578" cy="2533375"/>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232" y="923793"/>
            <a:ext cx="3892706" cy="2282058"/>
          </a:xfrm>
          <a:prstGeom prst="rect">
            <a:avLst/>
          </a:prstGeom>
        </p:spPr>
      </p:pic>
      <p:sp>
        <p:nvSpPr>
          <p:cNvPr id="8" name="CasellaDiTesto 7"/>
          <p:cNvSpPr txBox="1"/>
          <p:nvPr/>
        </p:nvSpPr>
        <p:spPr>
          <a:xfrm>
            <a:off x="5687183" y="3557847"/>
            <a:ext cx="6314549" cy="923330"/>
          </a:xfrm>
          <a:prstGeom prst="rect">
            <a:avLst/>
          </a:prstGeom>
          <a:noFill/>
        </p:spPr>
        <p:txBody>
          <a:bodyPr wrap="none" rtlCol="0">
            <a:spAutoFit/>
          </a:bodyPr>
          <a:lstStyle/>
          <a:p>
            <a:r>
              <a:rPr lang="it-IT" dirty="0" smtClean="0"/>
              <a:t>Questa è l’interfaccia della pagina </a:t>
            </a:r>
            <a:r>
              <a:rPr lang="it-IT" dirty="0" err="1" smtClean="0"/>
              <a:t>about</a:t>
            </a:r>
            <a:r>
              <a:rPr lang="it-IT" dirty="0" smtClean="0"/>
              <a:t> </a:t>
            </a:r>
            <a:r>
              <a:rPr lang="it-IT" dirty="0" err="1" smtClean="0"/>
              <a:t>us</a:t>
            </a:r>
            <a:endParaRPr lang="it-IT" dirty="0" smtClean="0"/>
          </a:p>
          <a:p>
            <a:r>
              <a:rPr lang="it-IT" dirty="0"/>
              <a:t>d</a:t>
            </a:r>
            <a:r>
              <a:rPr lang="it-IT" dirty="0" smtClean="0"/>
              <a:t>ove parliamo della nostra idea </a:t>
            </a:r>
            <a:r>
              <a:rPr lang="it-IT" dirty="0" smtClean="0"/>
              <a:t>e dove ci sono anche</a:t>
            </a:r>
          </a:p>
          <a:p>
            <a:r>
              <a:rPr lang="it-IT" dirty="0" smtClean="0"/>
              <a:t>Le foto con i </a:t>
            </a:r>
            <a:r>
              <a:rPr lang="it-IT" smtClean="0"/>
              <a:t>nostri contatti</a:t>
            </a:r>
            <a:endParaRPr lang="it-IT" dirty="0" smtClean="0"/>
          </a:p>
        </p:txBody>
      </p:sp>
    </p:spTree>
    <p:extLst>
      <p:ext uri="{BB962C8B-B14F-4D97-AF65-F5344CB8AC3E}">
        <p14:creationId xmlns:p14="http://schemas.microsoft.com/office/powerpoint/2010/main" val="9486877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37799" y="219961"/>
            <a:ext cx="9404723" cy="686126"/>
          </a:xfrm>
        </p:spPr>
        <p:txBody>
          <a:bodyPr/>
          <a:lstStyle/>
          <a:p>
            <a:r>
              <a:rPr lang="it-IT" dirty="0" smtClean="0"/>
              <a:t>ABOUT US - CODICE</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55" y="1238597"/>
            <a:ext cx="4074797" cy="2379057"/>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55" y="3684156"/>
            <a:ext cx="3066919" cy="3176451"/>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978" y="1147157"/>
            <a:ext cx="5086168" cy="3204779"/>
          </a:xfrm>
          <a:prstGeom prst="rect">
            <a:avLst/>
          </a:prstGeom>
        </p:spPr>
      </p:pic>
      <p:sp>
        <p:nvSpPr>
          <p:cNvPr id="7" name="CasellaDiTesto 6"/>
          <p:cNvSpPr txBox="1"/>
          <p:nvPr/>
        </p:nvSpPr>
        <p:spPr>
          <a:xfrm>
            <a:off x="3956858" y="4804756"/>
            <a:ext cx="8174033" cy="646331"/>
          </a:xfrm>
          <a:prstGeom prst="rect">
            <a:avLst/>
          </a:prstGeom>
          <a:noFill/>
        </p:spPr>
        <p:txBody>
          <a:bodyPr wrap="none" rtlCol="0">
            <a:spAutoFit/>
          </a:bodyPr>
          <a:lstStyle/>
          <a:p>
            <a:r>
              <a:rPr lang="it-IT" dirty="0" smtClean="0"/>
              <a:t>Questo è il codice dell’</a:t>
            </a:r>
            <a:r>
              <a:rPr lang="it-IT" dirty="0" err="1" smtClean="0"/>
              <a:t>about</a:t>
            </a:r>
            <a:r>
              <a:rPr lang="it-IT" dirty="0" smtClean="0"/>
              <a:t> </a:t>
            </a:r>
            <a:r>
              <a:rPr lang="it-IT" dirty="0" err="1" smtClean="0"/>
              <a:t>us</a:t>
            </a:r>
            <a:r>
              <a:rPr lang="it-IT" dirty="0" smtClean="0"/>
              <a:t> dove è presente il </a:t>
            </a:r>
            <a:r>
              <a:rPr lang="it-IT" dirty="0" err="1" smtClean="0"/>
              <a:t>css</a:t>
            </a:r>
            <a:r>
              <a:rPr lang="it-IT" dirty="0" smtClean="0"/>
              <a:t> e lo script per </a:t>
            </a:r>
          </a:p>
          <a:p>
            <a:r>
              <a:rPr lang="it-IT" dirty="0" smtClean="0"/>
              <a:t>Implementare la mappa e in più la sezione delle foto del nostro gruppo</a:t>
            </a:r>
            <a:endParaRPr lang="it-IT" dirty="0"/>
          </a:p>
        </p:txBody>
      </p:sp>
    </p:spTree>
    <p:extLst>
      <p:ext uri="{BB962C8B-B14F-4D97-AF65-F5344CB8AC3E}">
        <p14:creationId xmlns:p14="http://schemas.microsoft.com/office/powerpoint/2010/main" val="945587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5130" y="261526"/>
            <a:ext cx="9404723" cy="819129"/>
          </a:xfrm>
        </p:spPr>
        <p:txBody>
          <a:bodyPr/>
          <a:lstStyle/>
          <a:p>
            <a:r>
              <a:rPr lang="it-IT" dirty="0" smtClean="0"/>
              <a:t>SCHEDE ESERCIZI - INTERFACCIA</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30" y="1438102"/>
            <a:ext cx="7142241" cy="3857715"/>
          </a:xfrm>
          <a:prstGeom prst="rect">
            <a:avLst/>
          </a:prstGeom>
        </p:spPr>
      </p:pic>
      <p:sp>
        <p:nvSpPr>
          <p:cNvPr id="5" name="CasellaDiTesto 4"/>
          <p:cNvSpPr txBox="1"/>
          <p:nvPr/>
        </p:nvSpPr>
        <p:spPr>
          <a:xfrm>
            <a:off x="7897091" y="1620982"/>
            <a:ext cx="4087979" cy="923330"/>
          </a:xfrm>
          <a:prstGeom prst="rect">
            <a:avLst/>
          </a:prstGeom>
          <a:noFill/>
        </p:spPr>
        <p:txBody>
          <a:bodyPr wrap="none" rtlCol="0">
            <a:spAutoFit/>
          </a:bodyPr>
          <a:lstStyle/>
          <a:p>
            <a:r>
              <a:rPr lang="it-IT" dirty="0" smtClean="0"/>
              <a:t>In questa sezione si può scaricare</a:t>
            </a:r>
          </a:p>
          <a:p>
            <a:r>
              <a:rPr lang="it-IT" dirty="0"/>
              <a:t>d</a:t>
            </a:r>
            <a:r>
              <a:rPr lang="it-IT" dirty="0" smtClean="0"/>
              <a:t>ei file word per allenarsi</a:t>
            </a:r>
          </a:p>
          <a:p>
            <a:r>
              <a:rPr lang="it-IT" dirty="0"/>
              <a:t>s</a:t>
            </a:r>
            <a:r>
              <a:rPr lang="it-IT" dirty="0" smtClean="0"/>
              <a:t>i può scegliere tra varie categorie</a:t>
            </a:r>
            <a:endParaRPr lang="it-IT" dirty="0"/>
          </a:p>
        </p:txBody>
      </p:sp>
    </p:spTree>
    <p:extLst>
      <p:ext uri="{BB962C8B-B14F-4D97-AF65-F5344CB8AC3E}">
        <p14:creationId xmlns:p14="http://schemas.microsoft.com/office/powerpoint/2010/main" val="1304324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62736" y="153460"/>
            <a:ext cx="9404723" cy="927195"/>
          </a:xfrm>
        </p:spPr>
        <p:txBody>
          <a:bodyPr/>
          <a:lstStyle/>
          <a:p>
            <a:r>
              <a:rPr lang="it-IT" dirty="0" smtClean="0"/>
              <a:t>SCHEDE ESERCIZI - CODICE</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2" y="872836"/>
            <a:ext cx="5467336" cy="3230869"/>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195" y="872835"/>
            <a:ext cx="2951508" cy="3230869"/>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92" y="4162954"/>
            <a:ext cx="2378939" cy="2620231"/>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207" y="4162954"/>
            <a:ext cx="3058462" cy="2592644"/>
          </a:xfrm>
          <a:prstGeom prst="rect">
            <a:avLst/>
          </a:prstGeom>
        </p:spPr>
      </p:pic>
      <p:sp>
        <p:nvSpPr>
          <p:cNvPr id="8" name="CasellaDiTesto 7"/>
          <p:cNvSpPr txBox="1"/>
          <p:nvPr/>
        </p:nvSpPr>
        <p:spPr>
          <a:xfrm>
            <a:off x="8877993" y="1413164"/>
            <a:ext cx="3142207" cy="1754326"/>
          </a:xfrm>
          <a:prstGeom prst="rect">
            <a:avLst/>
          </a:prstGeom>
          <a:noFill/>
        </p:spPr>
        <p:txBody>
          <a:bodyPr wrap="none" rtlCol="0">
            <a:spAutoFit/>
          </a:bodyPr>
          <a:lstStyle/>
          <a:p>
            <a:r>
              <a:rPr lang="it-IT" dirty="0" smtClean="0"/>
              <a:t>In questo codice sono</a:t>
            </a:r>
          </a:p>
          <a:p>
            <a:r>
              <a:rPr lang="it-IT" dirty="0"/>
              <a:t>p</a:t>
            </a:r>
            <a:r>
              <a:rPr lang="it-IT" dirty="0" smtClean="0"/>
              <a:t>resenti molti </a:t>
            </a:r>
            <a:r>
              <a:rPr lang="it-IT" dirty="0" err="1" smtClean="0"/>
              <a:t>href</a:t>
            </a:r>
            <a:r>
              <a:rPr lang="it-IT" dirty="0" smtClean="0"/>
              <a:t> per il </a:t>
            </a:r>
          </a:p>
          <a:p>
            <a:r>
              <a:rPr lang="it-IT" dirty="0"/>
              <a:t>d</a:t>
            </a:r>
            <a:r>
              <a:rPr lang="it-IT" dirty="0" smtClean="0"/>
              <a:t>ownload delle schede</a:t>
            </a:r>
          </a:p>
          <a:p>
            <a:r>
              <a:rPr lang="it-IT" dirty="0"/>
              <a:t>l</a:t>
            </a:r>
            <a:r>
              <a:rPr lang="it-IT" dirty="0" smtClean="0"/>
              <a:t>o script in JavaScript</a:t>
            </a:r>
          </a:p>
          <a:p>
            <a:r>
              <a:rPr lang="it-IT" dirty="0" smtClean="0"/>
              <a:t>lo abbiamo implementato</a:t>
            </a:r>
          </a:p>
          <a:p>
            <a:r>
              <a:rPr lang="it-IT" dirty="0" smtClean="0"/>
              <a:t>per il menù a cascata</a:t>
            </a:r>
            <a:endParaRPr lang="it-IT" dirty="0"/>
          </a:p>
        </p:txBody>
      </p:sp>
    </p:spTree>
    <p:extLst>
      <p:ext uri="{BB962C8B-B14F-4D97-AF65-F5344CB8AC3E}">
        <p14:creationId xmlns:p14="http://schemas.microsoft.com/office/powerpoint/2010/main" val="4060584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37798" y="153460"/>
            <a:ext cx="9404723" cy="760940"/>
          </a:xfrm>
        </p:spPr>
        <p:txBody>
          <a:bodyPr/>
          <a:lstStyle/>
          <a:p>
            <a:r>
              <a:rPr lang="it-IT" dirty="0" smtClean="0"/>
              <a:t>VIDEO - INTERFACCIA</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 y="1188720"/>
            <a:ext cx="7714211" cy="4094998"/>
          </a:xfrm>
          <a:prstGeom prst="rect">
            <a:avLst/>
          </a:prstGeom>
        </p:spPr>
      </p:pic>
      <p:sp>
        <p:nvSpPr>
          <p:cNvPr id="5" name="CasellaDiTesto 4"/>
          <p:cNvSpPr txBox="1"/>
          <p:nvPr/>
        </p:nvSpPr>
        <p:spPr>
          <a:xfrm>
            <a:off x="8055033" y="1529542"/>
            <a:ext cx="3874779" cy="923330"/>
          </a:xfrm>
          <a:prstGeom prst="rect">
            <a:avLst/>
          </a:prstGeom>
          <a:noFill/>
        </p:spPr>
        <p:txBody>
          <a:bodyPr wrap="none" rtlCol="0">
            <a:spAutoFit/>
          </a:bodyPr>
          <a:lstStyle/>
          <a:p>
            <a:r>
              <a:rPr lang="it-IT" dirty="0" smtClean="0"/>
              <a:t>In questa sezione l’utente può </a:t>
            </a:r>
          </a:p>
          <a:p>
            <a:r>
              <a:rPr lang="it-IT" dirty="0"/>
              <a:t>v</a:t>
            </a:r>
            <a:r>
              <a:rPr lang="it-IT" dirty="0" smtClean="0"/>
              <a:t>isionare diversi video se non ha</a:t>
            </a:r>
          </a:p>
          <a:p>
            <a:r>
              <a:rPr lang="it-IT" dirty="0"/>
              <a:t>c</a:t>
            </a:r>
            <a:r>
              <a:rPr lang="it-IT" dirty="0" smtClean="0"/>
              <a:t>apito come svolgere gli esercizi</a:t>
            </a:r>
            <a:endParaRPr lang="it-IT" dirty="0"/>
          </a:p>
        </p:txBody>
      </p:sp>
    </p:spTree>
    <p:extLst>
      <p:ext uri="{BB962C8B-B14F-4D97-AF65-F5344CB8AC3E}">
        <p14:creationId xmlns:p14="http://schemas.microsoft.com/office/powerpoint/2010/main" val="85143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5130" y="203336"/>
            <a:ext cx="9404723" cy="752627"/>
          </a:xfrm>
        </p:spPr>
        <p:txBody>
          <a:bodyPr/>
          <a:lstStyle/>
          <a:p>
            <a:r>
              <a:rPr lang="it-IT" dirty="0" smtClean="0"/>
              <a:t>VIDEO - CODICE</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66" y="955963"/>
            <a:ext cx="6051667" cy="3243207"/>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66" y="4289130"/>
            <a:ext cx="4137667" cy="2431080"/>
          </a:xfrm>
          <a:prstGeom prst="rect">
            <a:avLst/>
          </a:prstGeom>
        </p:spPr>
      </p:pic>
      <p:sp>
        <p:nvSpPr>
          <p:cNvPr id="6" name="CasellaDiTesto 5"/>
          <p:cNvSpPr txBox="1"/>
          <p:nvPr/>
        </p:nvSpPr>
        <p:spPr>
          <a:xfrm>
            <a:off x="6542116" y="1371600"/>
            <a:ext cx="5615640" cy="1754326"/>
          </a:xfrm>
          <a:prstGeom prst="rect">
            <a:avLst/>
          </a:prstGeom>
          <a:noFill/>
        </p:spPr>
        <p:txBody>
          <a:bodyPr wrap="none" rtlCol="0">
            <a:spAutoFit/>
          </a:bodyPr>
          <a:lstStyle/>
          <a:p>
            <a:r>
              <a:rPr lang="it-IT" dirty="0" smtClean="0"/>
              <a:t>In questa parte di codice ci sono i collegamenti </a:t>
            </a:r>
          </a:p>
          <a:p>
            <a:r>
              <a:rPr lang="it-IT" dirty="0"/>
              <a:t>p</a:t>
            </a:r>
            <a:r>
              <a:rPr lang="it-IT" dirty="0" smtClean="0"/>
              <a:t>er i video</a:t>
            </a:r>
          </a:p>
          <a:p>
            <a:r>
              <a:rPr lang="it-IT" dirty="0"/>
              <a:t>m</a:t>
            </a:r>
            <a:r>
              <a:rPr lang="it-IT" dirty="0" smtClean="0"/>
              <a:t>entre sotto ci sta lo script per i bottoni per</a:t>
            </a:r>
          </a:p>
          <a:p>
            <a:r>
              <a:rPr lang="it-IT" dirty="0"/>
              <a:t>r</a:t>
            </a:r>
            <a:r>
              <a:rPr lang="it-IT" dirty="0" smtClean="0"/>
              <a:t>egolare la grandezza del video</a:t>
            </a:r>
          </a:p>
          <a:p>
            <a:r>
              <a:rPr lang="it-IT" dirty="0" smtClean="0"/>
              <a:t>N.B.: si è preferito fare 2 screen perché il codice </a:t>
            </a:r>
          </a:p>
          <a:p>
            <a:r>
              <a:rPr lang="it-IT" dirty="0"/>
              <a:t>s</a:t>
            </a:r>
            <a:r>
              <a:rPr lang="it-IT" dirty="0" smtClean="0"/>
              <a:t>i ripete</a:t>
            </a:r>
            <a:endParaRPr lang="it-IT" dirty="0"/>
          </a:p>
        </p:txBody>
      </p:sp>
    </p:spTree>
    <p:extLst>
      <p:ext uri="{BB962C8B-B14F-4D97-AF65-F5344CB8AC3E}">
        <p14:creationId xmlns:p14="http://schemas.microsoft.com/office/powerpoint/2010/main" val="1532728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5130" y="253213"/>
            <a:ext cx="9404723" cy="927194"/>
          </a:xfrm>
        </p:spPr>
        <p:txBody>
          <a:bodyPr/>
          <a:lstStyle/>
          <a:p>
            <a:r>
              <a:rPr lang="it-IT" dirty="0" smtClean="0"/>
              <a:t>CALCOLO BMI - INTERFACCIA</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9" y="1014153"/>
            <a:ext cx="5359211" cy="2901142"/>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09" y="4106487"/>
            <a:ext cx="5363814" cy="1918260"/>
          </a:xfrm>
          <a:prstGeom prst="rect">
            <a:avLst/>
          </a:prstGeom>
        </p:spPr>
      </p:pic>
      <p:sp>
        <p:nvSpPr>
          <p:cNvPr id="6" name="CasellaDiTesto 5"/>
          <p:cNvSpPr txBox="1"/>
          <p:nvPr/>
        </p:nvSpPr>
        <p:spPr>
          <a:xfrm>
            <a:off x="6093229" y="1388225"/>
            <a:ext cx="6016391" cy="1477328"/>
          </a:xfrm>
          <a:prstGeom prst="rect">
            <a:avLst/>
          </a:prstGeom>
          <a:noFill/>
        </p:spPr>
        <p:txBody>
          <a:bodyPr wrap="none" rtlCol="0">
            <a:spAutoFit/>
          </a:bodyPr>
          <a:lstStyle/>
          <a:p>
            <a:r>
              <a:rPr lang="it-IT" dirty="0" smtClean="0"/>
              <a:t>Nella sezione calcolo peso BMI troviamo un </a:t>
            </a:r>
            <a:r>
              <a:rPr lang="it-IT" dirty="0" err="1" smtClean="0"/>
              <a:t>form</a:t>
            </a:r>
            <a:endParaRPr lang="it-IT" dirty="0" smtClean="0"/>
          </a:p>
          <a:p>
            <a:r>
              <a:rPr lang="it-IT" dirty="0" smtClean="0"/>
              <a:t>Dove le persone potranno vedere il loro peso forma</a:t>
            </a:r>
          </a:p>
          <a:p>
            <a:r>
              <a:rPr lang="it-IT" dirty="0" smtClean="0"/>
              <a:t>E in base a ciò scaricheranno la scheda apposita e</a:t>
            </a:r>
          </a:p>
          <a:p>
            <a:r>
              <a:rPr lang="it-IT" dirty="0" smtClean="0"/>
              <a:t>Riceveranno consigli del nutrizionista e in basso i vari</a:t>
            </a:r>
          </a:p>
          <a:p>
            <a:r>
              <a:rPr lang="it-IT" dirty="0" smtClean="0"/>
              <a:t>Problemi che ne scaturiscono</a:t>
            </a:r>
            <a:endParaRPr lang="it-IT" dirty="0"/>
          </a:p>
        </p:txBody>
      </p:sp>
    </p:spTree>
    <p:extLst>
      <p:ext uri="{BB962C8B-B14F-4D97-AF65-F5344CB8AC3E}">
        <p14:creationId xmlns:p14="http://schemas.microsoft.com/office/powerpoint/2010/main" val="3437722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79362" y="136834"/>
            <a:ext cx="9404723" cy="785878"/>
          </a:xfrm>
        </p:spPr>
        <p:txBody>
          <a:bodyPr/>
          <a:lstStyle/>
          <a:p>
            <a:r>
              <a:rPr lang="it-IT" dirty="0" smtClean="0"/>
              <a:t>CALCOLO BMI - CODICE</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93" y="822960"/>
            <a:ext cx="3535082" cy="3339989"/>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3" y="4239491"/>
            <a:ext cx="3754199" cy="2493818"/>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092" y="880285"/>
            <a:ext cx="2806120" cy="3225338"/>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1290" y="4208994"/>
            <a:ext cx="967410" cy="2510444"/>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3152" y="4301919"/>
            <a:ext cx="6508865" cy="2324594"/>
          </a:xfrm>
          <a:prstGeom prst="rect">
            <a:avLst/>
          </a:prstGeom>
        </p:spPr>
      </p:pic>
      <p:sp>
        <p:nvSpPr>
          <p:cNvPr id="9" name="CasellaDiTesto 8"/>
          <p:cNvSpPr txBox="1"/>
          <p:nvPr/>
        </p:nvSpPr>
        <p:spPr>
          <a:xfrm>
            <a:off x="6866313" y="1097280"/>
            <a:ext cx="5096267" cy="2031325"/>
          </a:xfrm>
          <a:prstGeom prst="rect">
            <a:avLst/>
          </a:prstGeom>
          <a:noFill/>
        </p:spPr>
        <p:txBody>
          <a:bodyPr wrap="none" rtlCol="0">
            <a:spAutoFit/>
          </a:bodyPr>
          <a:lstStyle/>
          <a:p>
            <a:r>
              <a:rPr lang="it-IT" dirty="0" smtClean="0"/>
              <a:t>Nel codice del calcolo BMI abbiamo </a:t>
            </a:r>
          </a:p>
          <a:p>
            <a:r>
              <a:rPr lang="it-IT" dirty="0"/>
              <a:t>u</a:t>
            </a:r>
            <a:r>
              <a:rPr lang="it-IT" dirty="0" smtClean="0"/>
              <a:t>tilizzato le api di </a:t>
            </a:r>
            <a:r>
              <a:rPr lang="it-IT" dirty="0" err="1" smtClean="0"/>
              <a:t>google</a:t>
            </a:r>
            <a:r>
              <a:rPr lang="it-IT" dirty="0" smtClean="0"/>
              <a:t> per il </a:t>
            </a:r>
            <a:r>
              <a:rPr lang="it-IT" dirty="0" err="1" smtClean="0"/>
              <a:t>return</a:t>
            </a:r>
            <a:r>
              <a:rPr lang="it-IT" dirty="0" smtClean="0"/>
              <a:t> delle</a:t>
            </a:r>
          </a:p>
          <a:p>
            <a:r>
              <a:rPr lang="it-IT" dirty="0" smtClean="0"/>
              <a:t>funzioni</a:t>
            </a:r>
          </a:p>
          <a:p>
            <a:r>
              <a:rPr lang="it-IT" dirty="0"/>
              <a:t>n</a:t>
            </a:r>
            <a:r>
              <a:rPr lang="it-IT" dirty="0" smtClean="0"/>
              <a:t>ello script abbiamo usato </a:t>
            </a:r>
            <a:r>
              <a:rPr lang="it-IT" dirty="0" err="1" smtClean="0"/>
              <a:t>Jquery</a:t>
            </a:r>
            <a:r>
              <a:rPr lang="it-IT" dirty="0" smtClean="0"/>
              <a:t> per</a:t>
            </a:r>
          </a:p>
          <a:p>
            <a:r>
              <a:rPr lang="it-IT" dirty="0"/>
              <a:t>p</a:t>
            </a:r>
            <a:r>
              <a:rPr lang="it-IT" dirty="0" smtClean="0"/>
              <a:t>rendere i dati dalla </a:t>
            </a:r>
            <a:r>
              <a:rPr lang="it-IT" dirty="0" err="1" smtClean="0"/>
              <a:t>form</a:t>
            </a:r>
            <a:r>
              <a:rPr lang="it-IT" dirty="0" smtClean="0"/>
              <a:t> per poi dichiarare</a:t>
            </a:r>
          </a:p>
          <a:p>
            <a:r>
              <a:rPr lang="it-IT" dirty="0"/>
              <a:t>u</a:t>
            </a:r>
            <a:r>
              <a:rPr lang="it-IT" dirty="0" smtClean="0"/>
              <a:t>na funziona che ritorna il valore del peso </a:t>
            </a:r>
          </a:p>
          <a:p>
            <a:r>
              <a:rPr lang="it-IT" dirty="0" smtClean="0"/>
              <a:t>BMI con l’apposito consiglio del nutrizionista</a:t>
            </a:r>
          </a:p>
        </p:txBody>
      </p:sp>
    </p:spTree>
    <p:extLst>
      <p:ext uri="{BB962C8B-B14F-4D97-AF65-F5344CB8AC3E}">
        <p14:creationId xmlns:p14="http://schemas.microsoft.com/office/powerpoint/2010/main" val="3569856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6111" y="219962"/>
            <a:ext cx="9404723" cy="860693"/>
          </a:xfrm>
        </p:spPr>
        <p:txBody>
          <a:bodyPr/>
          <a:lstStyle/>
          <a:p>
            <a:r>
              <a:rPr lang="it-IT" dirty="0" smtClean="0"/>
              <a:t>                            PWA</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29" y="1496291"/>
            <a:ext cx="4797664" cy="1839489"/>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29" y="3453099"/>
            <a:ext cx="2776582" cy="2890105"/>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592" y="3453099"/>
            <a:ext cx="1467393" cy="3019787"/>
          </a:xfrm>
          <a:prstGeom prst="rect">
            <a:avLst/>
          </a:prstGeom>
        </p:spPr>
      </p:pic>
      <p:sp>
        <p:nvSpPr>
          <p:cNvPr id="7" name="CasellaDiTesto 6"/>
          <p:cNvSpPr txBox="1"/>
          <p:nvPr/>
        </p:nvSpPr>
        <p:spPr>
          <a:xfrm>
            <a:off x="5660967" y="1496291"/>
            <a:ext cx="5521063" cy="646331"/>
          </a:xfrm>
          <a:prstGeom prst="rect">
            <a:avLst/>
          </a:prstGeom>
          <a:noFill/>
        </p:spPr>
        <p:txBody>
          <a:bodyPr wrap="none" rtlCol="0">
            <a:spAutoFit/>
          </a:bodyPr>
          <a:lstStyle/>
          <a:p>
            <a:r>
              <a:rPr lang="it-IT" dirty="0" smtClean="0"/>
              <a:t>Questi sono i comandi per creare la nostra </a:t>
            </a:r>
            <a:r>
              <a:rPr lang="it-IT" dirty="0" err="1" smtClean="0"/>
              <a:t>pwa</a:t>
            </a:r>
            <a:endParaRPr lang="it-IT" dirty="0" smtClean="0"/>
          </a:p>
          <a:p>
            <a:r>
              <a:rPr lang="it-IT" dirty="0" smtClean="0"/>
              <a:t>Sotto ci sta l’interfaccia della nostra </a:t>
            </a:r>
            <a:r>
              <a:rPr lang="it-IT" dirty="0" err="1" smtClean="0"/>
              <a:t>pwa</a:t>
            </a:r>
            <a:endParaRPr lang="it-IT" dirty="0"/>
          </a:p>
        </p:txBody>
      </p:sp>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5674" y="3183775"/>
            <a:ext cx="3101655" cy="3391592"/>
          </a:xfrm>
          <a:prstGeom prst="rect">
            <a:avLst/>
          </a:prstGeom>
        </p:spPr>
      </p:pic>
    </p:spTree>
    <p:extLst>
      <p:ext uri="{BB962C8B-B14F-4D97-AF65-F5344CB8AC3E}">
        <p14:creationId xmlns:p14="http://schemas.microsoft.com/office/powerpoint/2010/main" val="188000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1173" y="170085"/>
            <a:ext cx="9404723" cy="902257"/>
          </a:xfrm>
        </p:spPr>
        <p:txBody>
          <a:bodyPr/>
          <a:lstStyle/>
          <a:p>
            <a:r>
              <a:rPr lang="it-IT" dirty="0" smtClean="0"/>
              <a:t>LATO SERVER</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61" y="864522"/>
            <a:ext cx="2081058" cy="3596611"/>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16" y="864522"/>
            <a:ext cx="3119210" cy="3992101"/>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940" y="864522"/>
            <a:ext cx="2992400" cy="3900480"/>
          </a:xfrm>
          <a:prstGeom prst="rect">
            <a:avLst/>
          </a:prstGeom>
        </p:spPr>
      </p:pic>
      <p:sp>
        <p:nvSpPr>
          <p:cNvPr id="7" name="CasellaDiTesto 6"/>
          <p:cNvSpPr txBox="1"/>
          <p:nvPr/>
        </p:nvSpPr>
        <p:spPr>
          <a:xfrm>
            <a:off x="157942" y="5155570"/>
            <a:ext cx="11437747" cy="923330"/>
          </a:xfrm>
          <a:prstGeom prst="rect">
            <a:avLst/>
          </a:prstGeom>
          <a:noFill/>
        </p:spPr>
        <p:txBody>
          <a:bodyPr wrap="none" rtlCol="0">
            <a:spAutoFit/>
          </a:bodyPr>
          <a:lstStyle/>
          <a:p>
            <a:r>
              <a:rPr lang="it-IT" dirty="0" smtClean="0"/>
              <a:t>Questa e la parte server del nostro sito dove abbiamo le funzioni che reindirizzano ad altre pagine</a:t>
            </a:r>
          </a:p>
          <a:p>
            <a:r>
              <a:rPr lang="it-IT" dirty="0"/>
              <a:t>p</a:t>
            </a:r>
            <a:r>
              <a:rPr lang="it-IT" dirty="0" smtClean="0"/>
              <a:t>oi la registrazione dove un utente si registra, pero non si potrà inserire la stessa email, e nella sezione</a:t>
            </a:r>
          </a:p>
          <a:p>
            <a:r>
              <a:rPr lang="it-IT" dirty="0"/>
              <a:t>a</a:t>
            </a:r>
            <a:r>
              <a:rPr lang="it-IT" dirty="0" smtClean="0"/>
              <a:t>ccedi non si </a:t>
            </a:r>
            <a:r>
              <a:rPr lang="it-IT" dirty="0" err="1" smtClean="0"/>
              <a:t>potra</a:t>
            </a:r>
            <a:r>
              <a:rPr lang="it-IT" dirty="0" smtClean="0"/>
              <a:t> sbagliare password</a:t>
            </a:r>
            <a:endParaRPr lang="it-IT" dirty="0"/>
          </a:p>
        </p:txBody>
      </p:sp>
    </p:spTree>
    <p:extLst>
      <p:ext uri="{BB962C8B-B14F-4D97-AF65-F5344CB8AC3E}">
        <p14:creationId xmlns:p14="http://schemas.microsoft.com/office/powerpoint/2010/main" val="11759547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Strumenti utilizzati</a:t>
            </a:r>
            <a:endParaRPr lang="it-IT" dirty="0"/>
          </a:p>
        </p:txBody>
      </p:sp>
      <p:pic>
        <p:nvPicPr>
          <p:cNvPr id="6" name="Segnaposto contenut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432415" y="4615939"/>
            <a:ext cx="1535229" cy="1535229"/>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p:cNvSpPr txBox="1"/>
          <p:nvPr/>
        </p:nvSpPr>
        <p:spPr>
          <a:xfrm>
            <a:off x="3266901" y="4944011"/>
            <a:ext cx="7356763" cy="646331"/>
          </a:xfrm>
          <a:prstGeom prst="rect">
            <a:avLst/>
          </a:prstGeom>
          <a:noFill/>
        </p:spPr>
        <p:txBody>
          <a:bodyPr wrap="square" rtlCol="0">
            <a:spAutoFit/>
          </a:bodyPr>
          <a:lstStyle/>
          <a:p>
            <a:r>
              <a:rPr lang="it-IT" dirty="0"/>
              <a:t>I</a:t>
            </a:r>
            <a:r>
              <a:rPr lang="it-IT" dirty="0" smtClean="0"/>
              <a:t>nfine abbiamo usato </a:t>
            </a:r>
            <a:r>
              <a:rPr lang="it-IT" dirty="0" err="1" smtClean="0"/>
              <a:t>pycharm</a:t>
            </a:r>
            <a:r>
              <a:rPr lang="it-IT" dirty="0" smtClean="0"/>
              <a:t> come editor per la parte client e server del nostro sito(</a:t>
            </a:r>
            <a:r>
              <a:rPr lang="it-IT" dirty="0" err="1" smtClean="0"/>
              <a:t>flask,Python</a:t>
            </a:r>
            <a:r>
              <a:rPr lang="it-IT" dirty="0" smtClean="0"/>
              <a:t> e </a:t>
            </a:r>
            <a:r>
              <a:rPr lang="it-IT" dirty="0" err="1" smtClean="0"/>
              <a:t>pymongo</a:t>
            </a:r>
            <a:r>
              <a:rPr lang="it-IT" dirty="0" smtClean="0"/>
              <a:t>)</a:t>
            </a:r>
            <a:endParaRPr lang="it-IT" dirty="0"/>
          </a:p>
        </p:txBody>
      </p:sp>
      <p:sp>
        <p:nvSpPr>
          <p:cNvPr id="8" name="CasellaDiTesto 7"/>
          <p:cNvSpPr txBox="1"/>
          <p:nvPr/>
        </p:nvSpPr>
        <p:spPr>
          <a:xfrm>
            <a:off x="3275961" y="1853248"/>
            <a:ext cx="6774873" cy="646331"/>
          </a:xfrm>
          <a:prstGeom prst="rect">
            <a:avLst/>
          </a:prstGeom>
          <a:noFill/>
        </p:spPr>
        <p:txBody>
          <a:bodyPr wrap="square" rtlCol="0">
            <a:spAutoFit/>
          </a:bodyPr>
          <a:lstStyle/>
          <a:p>
            <a:r>
              <a:rPr lang="it-IT" dirty="0" smtClean="0"/>
              <a:t>Per prima cosa abbiamo usato note++ per creare le pagine .html e i fogli di style .</a:t>
            </a:r>
            <a:r>
              <a:rPr lang="it-IT" dirty="0" err="1" smtClean="0"/>
              <a:t>css</a:t>
            </a:r>
            <a:r>
              <a:rPr lang="it-IT" dirty="0" smtClean="0"/>
              <a:t> e la mappa </a:t>
            </a:r>
            <a:r>
              <a:rPr lang="it-IT" dirty="0" err="1" smtClean="0"/>
              <a:t>leaflet</a:t>
            </a:r>
            <a:endParaRPr lang="it-IT" dirty="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16" y="1564349"/>
            <a:ext cx="1535229" cy="1107972"/>
          </a:xfrm>
          <a:prstGeom prst="rect">
            <a:avLst/>
          </a:prstGeom>
        </p:spPr>
      </p:pic>
      <p:sp>
        <p:nvSpPr>
          <p:cNvPr id="11" name="CasellaDiTesto 10"/>
          <p:cNvSpPr txBox="1"/>
          <p:nvPr/>
        </p:nvSpPr>
        <p:spPr>
          <a:xfrm>
            <a:off x="3275961" y="3352463"/>
            <a:ext cx="6312947" cy="369332"/>
          </a:xfrm>
          <a:prstGeom prst="rect">
            <a:avLst/>
          </a:prstGeom>
          <a:noFill/>
        </p:spPr>
        <p:txBody>
          <a:bodyPr wrap="none" rtlCol="0">
            <a:spAutoFit/>
          </a:bodyPr>
          <a:lstStyle/>
          <a:p>
            <a:r>
              <a:rPr lang="it-IT" dirty="0" smtClean="0"/>
              <a:t>Poi abbiamo usato </a:t>
            </a:r>
            <a:r>
              <a:rPr lang="it-IT" dirty="0" err="1" smtClean="0"/>
              <a:t>webstorm</a:t>
            </a:r>
            <a:r>
              <a:rPr lang="it-IT" dirty="0" smtClean="0"/>
              <a:t> per creare la nostra </a:t>
            </a:r>
            <a:r>
              <a:rPr lang="it-IT" dirty="0" err="1" smtClean="0"/>
              <a:t>pwa</a:t>
            </a:r>
            <a:endParaRPr lang="it-IT" dirty="0"/>
          </a:p>
        </p:txBody>
      </p:sp>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415" y="2810577"/>
            <a:ext cx="1453104" cy="1453104"/>
          </a:xfrm>
          <a:prstGeom prst="rect">
            <a:avLst/>
          </a:prstGeom>
        </p:spPr>
      </p:pic>
    </p:spTree>
    <p:extLst>
      <p:ext uri="{BB962C8B-B14F-4D97-AF65-F5344CB8AC3E}">
        <p14:creationId xmlns:p14="http://schemas.microsoft.com/office/powerpoint/2010/main" val="3382623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62737" y="203336"/>
            <a:ext cx="9728172" cy="1351144"/>
          </a:xfrm>
        </p:spPr>
        <p:txBody>
          <a:bodyPr/>
          <a:lstStyle/>
          <a:p>
            <a:r>
              <a:rPr lang="it-IT" dirty="0" smtClean="0"/>
              <a:t>ESEMPI SU COME FUNZIONA LA NOSTRA PARTE SERVER</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042" y="2766076"/>
            <a:ext cx="2019582" cy="1190791"/>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432" y="2766076"/>
            <a:ext cx="2343477" cy="1467055"/>
          </a:xfrm>
          <a:prstGeom prst="rect">
            <a:avLst/>
          </a:prstGeom>
        </p:spPr>
      </p:pic>
      <p:sp>
        <p:nvSpPr>
          <p:cNvPr id="6" name="CasellaDiTesto 5"/>
          <p:cNvSpPr txBox="1"/>
          <p:nvPr/>
        </p:nvSpPr>
        <p:spPr>
          <a:xfrm>
            <a:off x="199505" y="2119745"/>
            <a:ext cx="5235729" cy="646331"/>
          </a:xfrm>
          <a:prstGeom prst="rect">
            <a:avLst/>
          </a:prstGeom>
          <a:noFill/>
        </p:spPr>
        <p:txBody>
          <a:bodyPr wrap="none" rtlCol="0">
            <a:spAutoFit/>
          </a:bodyPr>
          <a:lstStyle/>
          <a:p>
            <a:r>
              <a:rPr lang="it-IT" dirty="0" smtClean="0"/>
              <a:t>Nel caso l’email è </a:t>
            </a:r>
            <a:r>
              <a:rPr lang="it-IT" dirty="0" err="1" smtClean="0"/>
              <a:t>gia</a:t>
            </a:r>
            <a:r>
              <a:rPr lang="it-IT" dirty="0" smtClean="0"/>
              <a:t> presente nel database</a:t>
            </a:r>
          </a:p>
          <a:p>
            <a:r>
              <a:rPr lang="it-IT" dirty="0" smtClean="0"/>
              <a:t>uscirà questa scritta</a:t>
            </a:r>
            <a:endParaRPr lang="it-IT" dirty="0"/>
          </a:p>
        </p:txBody>
      </p:sp>
      <p:sp>
        <p:nvSpPr>
          <p:cNvPr id="7" name="CasellaDiTesto 6"/>
          <p:cNvSpPr txBox="1"/>
          <p:nvPr/>
        </p:nvSpPr>
        <p:spPr>
          <a:xfrm>
            <a:off x="7082443" y="2119745"/>
            <a:ext cx="4564070" cy="646331"/>
          </a:xfrm>
          <a:prstGeom prst="rect">
            <a:avLst/>
          </a:prstGeom>
          <a:noFill/>
        </p:spPr>
        <p:txBody>
          <a:bodyPr wrap="none" rtlCol="0">
            <a:spAutoFit/>
          </a:bodyPr>
          <a:lstStyle/>
          <a:p>
            <a:r>
              <a:rPr lang="it-IT" dirty="0" smtClean="0"/>
              <a:t>Nel caso sbagli password uscirà questa</a:t>
            </a:r>
          </a:p>
          <a:p>
            <a:r>
              <a:rPr lang="it-IT" dirty="0" smtClean="0"/>
              <a:t>scritta</a:t>
            </a:r>
            <a:endParaRPr lang="it-IT" dirty="0"/>
          </a:p>
        </p:txBody>
      </p:sp>
    </p:spTree>
    <p:extLst>
      <p:ext uri="{BB962C8B-B14F-4D97-AF65-F5344CB8AC3E}">
        <p14:creationId xmlns:p14="http://schemas.microsoft.com/office/powerpoint/2010/main" val="1788778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38732" y="2352193"/>
            <a:ext cx="9248046" cy="1754326"/>
          </a:xfrm>
          <a:prstGeom prst="rect">
            <a:avLst/>
          </a:prstGeom>
          <a:noFill/>
        </p:spPr>
        <p:txBody>
          <a:bodyPr wrap="none" lIns="91440" tIns="45720" rIns="91440" bIns="45720">
            <a:spAutoFit/>
          </a:bodyPr>
          <a:lstStyle/>
          <a:p>
            <a:pPr algn="ctr"/>
            <a:r>
              <a:rPr lang="it-IT" sz="5400" b="1" cap="none" spc="0" dirty="0" smtClean="0">
                <a:ln w="9525">
                  <a:solidFill>
                    <a:schemeClr val="bg1"/>
                  </a:solidFill>
                  <a:prstDash val="solid"/>
                </a:ln>
                <a:solidFill>
                  <a:schemeClr val="bg2">
                    <a:lumMod val="60000"/>
                    <a:lumOff val="40000"/>
                  </a:schemeClr>
                </a:solidFill>
                <a:effectLst>
                  <a:outerShdw blurRad="12700" dist="38100" dir="2700000" algn="tl" rotWithShape="0">
                    <a:schemeClr val="accent5">
                      <a:lumMod val="60000"/>
                      <a:lumOff val="40000"/>
                    </a:schemeClr>
                  </a:outerShdw>
                </a:effectLst>
              </a:rPr>
              <a:t>GRAZIE PER L’ATTENZIONE</a:t>
            </a:r>
          </a:p>
          <a:p>
            <a:pPr algn="ctr"/>
            <a:r>
              <a:rPr lang="it-IT" sz="5400" b="1" dirty="0" smtClean="0">
                <a:ln w="9525">
                  <a:solidFill>
                    <a:schemeClr val="bg1"/>
                  </a:solidFill>
                  <a:prstDash val="solid"/>
                </a:ln>
                <a:solidFill>
                  <a:schemeClr val="bg2">
                    <a:lumMod val="60000"/>
                    <a:lumOff val="40000"/>
                  </a:schemeClr>
                </a:solidFill>
                <a:effectLst>
                  <a:outerShdw blurRad="12700" dist="38100" dir="2700000" algn="tl" rotWithShape="0">
                    <a:schemeClr val="accent5">
                      <a:lumMod val="60000"/>
                      <a:lumOff val="40000"/>
                    </a:schemeClr>
                  </a:outerShdw>
                </a:effectLst>
              </a:rPr>
              <a:t>GRAZIE PER AVERCI SCELTO</a:t>
            </a:r>
            <a:endParaRPr lang="it-IT" sz="5400" b="1" cap="none" spc="0" dirty="0">
              <a:ln w="9525">
                <a:solidFill>
                  <a:schemeClr val="bg1"/>
                </a:solidFill>
                <a:prstDash val="solid"/>
              </a:ln>
              <a:solidFill>
                <a:schemeClr val="bg2">
                  <a:lumMod val="60000"/>
                  <a:lumOff val="40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240568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79114" y="253212"/>
            <a:ext cx="9404723" cy="952133"/>
          </a:xfrm>
        </p:spPr>
        <p:txBody>
          <a:bodyPr/>
          <a:lstStyle/>
          <a:p>
            <a:r>
              <a:rPr lang="it-IT" dirty="0" smtClean="0"/>
              <a:t>HOMEPAGE - INTERFACCIA</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62" y="1490611"/>
            <a:ext cx="6414337" cy="3496256"/>
          </a:xfrm>
          <a:prstGeom prst="rect">
            <a:avLst/>
          </a:prstGeom>
        </p:spPr>
      </p:pic>
      <p:sp>
        <p:nvSpPr>
          <p:cNvPr id="5" name="CasellaDiTesto 4"/>
          <p:cNvSpPr txBox="1"/>
          <p:nvPr/>
        </p:nvSpPr>
        <p:spPr>
          <a:xfrm>
            <a:off x="6578599" y="1413934"/>
            <a:ext cx="5595379" cy="5078313"/>
          </a:xfrm>
          <a:prstGeom prst="rect">
            <a:avLst/>
          </a:prstGeom>
          <a:noFill/>
        </p:spPr>
        <p:txBody>
          <a:bodyPr wrap="square" rtlCol="0">
            <a:spAutoFit/>
          </a:bodyPr>
          <a:lstStyle/>
          <a:p>
            <a:r>
              <a:rPr lang="it-IT" dirty="0" smtClean="0"/>
              <a:t>La pagina web homepage è pensata </a:t>
            </a:r>
            <a:r>
              <a:rPr lang="it-IT" dirty="0" err="1" smtClean="0"/>
              <a:t>cosi’</a:t>
            </a:r>
            <a:r>
              <a:rPr lang="it-IT" dirty="0" smtClean="0"/>
              <a:t> per </a:t>
            </a:r>
          </a:p>
          <a:p>
            <a:r>
              <a:rPr lang="it-IT" dirty="0" smtClean="0"/>
              <a:t>Facilitare tutti gli utenti su quale pagina predefinita</a:t>
            </a:r>
          </a:p>
          <a:p>
            <a:r>
              <a:rPr lang="it-IT" dirty="0"/>
              <a:t>a</a:t>
            </a:r>
            <a:r>
              <a:rPr lang="it-IT" dirty="0" smtClean="0"/>
              <a:t>ndare; infatti abbiamo la sezione live zoom dove ti </a:t>
            </a:r>
          </a:p>
          <a:p>
            <a:r>
              <a:rPr lang="it-IT" dirty="0" err="1"/>
              <a:t>r</a:t>
            </a:r>
            <a:r>
              <a:rPr lang="it-IT" dirty="0" err="1" smtClean="0"/>
              <a:t>eindirizzera</a:t>
            </a:r>
            <a:r>
              <a:rPr lang="it-IT" dirty="0" smtClean="0"/>
              <a:t> alla pagina di live zoom, oppure la </a:t>
            </a:r>
          </a:p>
          <a:p>
            <a:r>
              <a:rPr lang="it-IT" dirty="0" smtClean="0"/>
              <a:t>Sezione schede esercizi ti reindirizzerà alla suddetta pagina dove potrai scaricare le schede per allenarti, ma prima di iniziare l’allenamento dovrai prima sottoporti al calcolo peso BMI che si trova vicino alla sezione schede esercizi, dimostrazione esercizi e un aiuto che offriamo a chi non riesce a svolgere gli esercizi, nel menù abbiamo gli orari e l’</a:t>
            </a:r>
            <a:r>
              <a:rPr lang="it-IT" dirty="0" err="1" smtClean="0"/>
              <a:t>about</a:t>
            </a:r>
            <a:r>
              <a:rPr lang="it-IT" dirty="0" smtClean="0"/>
              <a:t> </a:t>
            </a:r>
            <a:r>
              <a:rPr lang="it-IT" dirty="0" err="1" smtClean="0"/>
              <a:t>us</a:t>
            </a:r>
            <a:r>
              <a:rPr lang="it-IT" dirty="0" smtClean="0"/>
              <a:t>, nel primo caso mostra le nostre attività secondarie non gestite da noi, nel secondo vi aiuta a conoscerci la sezione registrati e accedi serve appunto per registrarvi o accedere</a:t>
            </a:r>
          </a:p>
        </p:txBody>
      </p:sp>
    </p:spTree>
    <p:extLst>
      <p:ext uri="{BB962C8B-B14F-4D97-AF65-F5344CB8AC3E}">
        <p14:creationId xmlns:p14="http://schemas.microsoft.com/office/powerpoint/2010/main" val="2386121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4577" y="122518"/>
            <a:ext cx="8692623" cy="775257"/>
          </a:xfrm>
        </p:spPr>
        <p:txBody>
          <a:bodyPr/>
          <a:lstStyle/>
          <a:p>
            <a:r>
              <a:rPr lang="it-IT" dirty="0" smtClean="0"/>
              <a:t>HOMEPAGE – CODICE PT.1</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89" y="1167810"/>
            <a:ext cx="5433289" cy="5588591"/>
          </a:xfrm>
          <a:prstGeom prst="rect">
            <a:avLst/>
          </a:prstGeom>
        </p:spPr>
      </p:pic>
      <p:sp>
        <p:nvSpPr>
          <p:cNvPr id="6" name="CasellaDiTesto 5"/>
          <p:cNvSpPr txBox="1"/>
          <p:nvPr/>
        </p:nvSpPr>
        <p:spPr>
          <a:xfrm>
            <a:off x="5572880" y="1338349"/>
            <a:ext cx="6516528" cy="2031325"/>
          </a:xfrm>
          <a:prstGeom prst="rect">
            <a:avLst/>
          </a:prstGeom>
          <a:noFill/>
        </p:spPr>
        <p:txBody>
          <a:bodyPr wrap="none" rtlCol="0">
            <a:spAutoFit/>
          </a:bodyPr>
          <a:lstStyle/>
          <a:p>
            <a:r>
              <a:rPr lang="it-IT" dirty="0" smtClean="0"/>
              <a:t>Nella parte di codice html abbiamo iniziato con il </a:t>
            </a:r>
            <a:r>
              <a:rPr lang="it-IT" dirty="0" err="1" smtClean="0"/>
              <a:t>css</a:t>
            </a:r>
            <a:endParaRPr lang="it-IT" dirty="0" smtClean="0"/>
          </a:p>
          <a:p>
            <a:r>
              <a:rPr lang="it-IT" dirty="0" smtClean="0"/>
              <a:t>e le librerie bootstrap per migliorare alcuni concetti </a:t>
            </a:r>
          </a:p>
          <a:p>
            <a:r>
              <a:rPr lang="it-IT" dirty="0"/>
              <a:t>e</a:t>
            </a:r>
            <a:r>
              <a:rPr lang="it-IT" dirty="0" smtClean="0"/>
              <a:t>stetici del sito cosi come il  contrasto dei colori di alcuni</a:t>
            </a:r>
          </a:p>
          <a:p>
            <a:r>
              <a:rPr lang="it-IT" dirty="0"/>
              <a:t>p</a:t>
            </a:r>
            <a:r>
              <a:rPr lang="it-IT" dirty="0" smtClean="0"/>
              <a:t>aragrafi ed immagini, e vari </a:t>
            </a:r>
            <a:r>
              <a:rPr lang="it-IT" dirty="0" err="1" smtClean="0"/>
              <a:t>href</a:t>
            </a:r>
            <a:r>
              <a:rPr lang="it-IT" dirty="0" smtClean="0"/>
              <a:t> per </a:t>
            </a:r>
            <a:r>
              <a:rPr lang="it-IT" dirty="0" err="1" smtClean="0"/>
              <a:t>reindirizzamenti</a:t>
            </a:r>
            <a:endParaRPr lang="it-IT" dirty="0"/>
          </a:p>
          <a:p>
            <a:r>
              <a:rPr lang="it-IT" dirty="0"/>
              <a:t>a</a:t>
            </a:r>
            <a:r>
              <a:rPr lang="it-IT" dirty="0" smtClean="0"/>
              <a:t>d altre pagine.</a:t>
            </a:r>
          </a:p>
          <a:p>
            <a:r>
              <a:rPr lang="it-IT" dirty="0" smtClean="0"/>
              <a:t>Mentre il </a:t>
            </a:r>
            <a:r>
              <a:rPr lang="it-IT" dirty="0" err="1" smtClean="0"/>
              <a:t>manifest.json</a:t>
            </a:r>
            <a:r>
              <a:rPr lang="it-IT" dirty="0" smtClean="0"/>
              <a:t> e il main.js sono delle librerie per </a:t>
            </a:r>
          </a:p>
          <a:p>
            <a:r>
              <a:rPr lang="it-IT" dirty="0"/>
              <a:t>l</a:t>
            </a:r>
            <a:r>
              <a:rPr lang="it-IT" dirty="0" smtClean="0"/>
              <a:t>a </a:t>
            </a:r>
            <a:r>
              <a:rPr lang="it-IT" dirty="0" err="1" smtClean="0"/>
              <a:t>pwa</a:t>
            </a:r>
            <a:endParaRPr lang="it-IT" dirty="0" smtClean="0"/>
          </a:p>
        </p:txBody>
      </p:sp>
    </p:spTree>
    <p:extLst>
      <p:ext uri="{BB962C8B-B14F-4D97-AF65-F5344CB8AC3E}">
        <p14:creationId xmlns:p14="http://schemas.microsoft.com/office/powerpoint/2010/main" val="2917282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79611" y="145147"/>
            <a:ext cx="8797146" cy="711064"/>
          </a:xfrm>
        </p:spPr>
        <p:txBody>
          <a:bodyPr/>
          <a:lstStyle/>
          <a:p>
            <a:r>
              <a:rPr lang="it-IT" dirty="0" smtClean="0"/>
              <a:t>HOMEPAGE – CODICE PT.2</a:t>
            </a:r>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5" y="1167809"/>
            <a:ext cx="6180205" cy="5588591"/>
          </a:xfrm>
          <a:prstGeom prst="rect">
            <a:avLst/>
          </a:prstGeom>
        </p:spPr>
      </p:pic>
      <p:sp>
        <p:nvSpPr>
          <p:cNvPr id="6" name="CasellaDiTesto 5"/>
          <p:cNvSpPr txBox="1"/>
          <p:nvPr/>
        </p:nvSpPr>
        <p:spPr>
          <a:xfrm>
            <a:off x="6309360" y="1313411"/>
            <a:ext cx="5671745" cy="923330"/>
          </a:xfrm>
          <a:prstGeom prst="rect">
            <a:avLst/>
          </a:prstGeom>
          <a:noFill/>
        </p:spPr>
        <p:txBody>
          <a:bodyPr wrap="none" rtlCol="0">
            <a:spAutoFit/>
          </a:bodyPr>
          <a:lstStyle/>
          <a:p>
            <a:r>
              <a:rPr lang="it-IT" dirty="0" smtClean="0"/>
              <a:t>Nella seguente parte di codice abbiamo messo i</a:t>
            </a:r>
          </a:p>
          <a:p>
            <a:r>
              <a:rPr lang="it-IT" dirty="0" smtClean="0"/>
              <a:t>Vari </a:t>
            </a:r>
            <a:r>
              <a:rPr lang="it-IT" dirty="0" err="1" smtClean="0"/>
              <a:t>reindirizzamenti</a:t>
            </a:r>
            <a:r>
              <a:rPr lang="it-IT" dirty="0" smtClean="0"/>
              <a:t> citati nella parte 1 e anche il</a:t>
            </a:r>
          </a:p>
          <a:p>
            <a:r>
              <a:rPr lang="it-IT" dirty="0" err="1"/>
              <a:t>f</a:t>
            </a:r>
            <a:r>
              <a:rPr lang="it-IT" dirty="0" err="1" smtClean="0"/>
              <a:t>ooter</a:t>
            </a:r>
            <a:r>
              <a:rPr lang="it-IT" dirty="0" smtClean="0"/>
              <a:t> con il nostro copyright</a:t>
            </a:r>
            <a:endParaRPr lang="it-IT" dirty="0"/>
          </a:p>
        </p:txBody>
      </p:sp>
    </p:spTree>
    <p:extLst>
      <p:ext uri="{BB962C8B-B14F-4D97-AF65-F5344CB8AC3E}">
        <p14:creationId xmlns:p14="http://schemas.microsoft.com/office/powerpoint/2010/main" val="230544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5130" y="120209"/>
            <a:ext cx="8856317" cy="794191"/>
          </a:xfrm>
        </p:spPr>
        <p:txBody>
          <a:bodyPr/>
          <a:lstStyle/>
          <a:p>
            <a:r>
              <a:rPr lang="it-IT" dirty="0" smtClean="0"/>
              <a:t>ORARI - INTERFACCIA</a:t>
            </a:r>
            <a:endParaRPr lang="it-IT"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0" y="1159721"/>
            <a:ext cx="6937218" cy="3818618"/>
          </a:xfrm>
          <a:prstGeom prst="rect">
            <a:avLst/>
          </a:prstGeom>
        </p:spPr>
      </p:pic>
      <p:sp>
        <p:nvSpPr>
          <p:cNvPr id="7" name="CasellaDiTesto 6"/>
          <p:cNvSpPr txBox="1"/>
          <p:nvPr/>
        </p:nvSpPr>
        <p:spPr>
          <a:xfrm>
            <a:off x="7115695" y="1296785"/>
            <a:ext cx="4971233" cy="1200329"/>
          </a:xfrm>
          <a:prstGeom prst="rect">
            <a:avLst/>
          </a:prstGeom>
          <a:noFill/>
        </p:spPr>
        <p:txBody>
          <a:bodyPr wrap="none" rtlCol="0">
            <a:spAutoFit/>
          </a:bodyPr>
          <a:lstStyle/>
          <a:p>
            <a:r>
              <a:rPr lang="it-IT" dirty="0" smtClean="0"/>
              <a:t>In questa sessione si intravedono i vari corsi</a:t>
            </a:r>
          </a:p>
          <a:p>
            <a:r>
              <a:rPr lang="it-IT" dirty="0"/>
              <a:t>t</a:t>
            </a:r>
            <a:r>
              <a:rPr lang="it-IT" dirty="0" smtClean="0"/>
              <a:t>enuti dalla nostra palestra(non ci sono </a:t>
            </a:r>
          </a:p>
          <a:p>
            <a:r>
              <a:rPr lang="it-IT" dirty="0"/>
              <a:t>r</a:t>
            </a:r>
            <a:r>
              <a:rPr lang="it-IT" dirty="0" smtClean="0"/>
              <a:t>egistrazioni o video perché la nostra</a:t>
            </a:r>
          </a:p>
          <a:p>
            <a:r>
              <a:rPr lang="it-IT" dirty="0"/>
              <a:t>p</a:t>
            </a:r>
            <a:r>
              <a:rPr lang="it-IT" dirty="0" smtClean="0"/>
              <a:t>alestra tratta solo degli esercizi appositi)</a:t>
            </a:r>
            <a:endParaRPr lang="it-IT" dirty="0"/>
          </a:p>
        </p:txBody>
      </p:sp>
    </p:spTree>
    <p:extLst>
      <p:ext uri="{BB962C8B-B14F-4D97-AF65-F5344CB8AC3E}">
        <p14:creationId xmlns:p14="http://schemas.microsoft.com/office/powerpoint/2010/main" val="1091150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5130" y="153459"/>
            <a:ext cx="9404723" cy="860694"/>
          </a:xfrm>
        </p:spPr>
        <p:txBody>
          <a:bodyPr/>
          <a:lstStyle/>
          <a:p>
            <a:r>
              <a:rPr lang="it-IT" dirty="0" smtClean="0"/>
              <a:t>ORARI - CODICE</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61" y="1290493"/>
            <a:ext cx="6229403" cy="3539201"/>
          </a:xfrm>
          <a:prstGeom prst="rect">
            <a:avLst/>
          </a:prstGeom>
        </p:spPr>
      </p:pic>
      <p:sp>
        <p:nvSpPr>
          <p:cNvPr id="5" name="CasellaDiTesto 4"/>
          <p:cNvSpPr txBox="1"/>
          <p:nvPr/>
        </p:nvSpPr>
        <p:spPr>
          <a:xfrm>
            <a:off x="6417662" y="1496291"/>
            <a:ext cx="5774338" cy="1477328"/>
          </a:xfrm>
          <a:prstGeom prst="rect">
            <a:avLst/>
          </a:prstGeom>
          <a:noFill/>
        </p:spPr>
        <p:txBody>
          <a:bodyPr wrap="none" rtlCol="0">
            <a:spAutoFit/>
          </a:bodyPr>
          <a:lstStyle/>
          <a:p>
            <a:r>
              <a:rPr lang="it-IT" dirty="0" smtClean="0"/>
              <a:t>In questa piccola parte di codice troviamo </a:t>
            </a:r>
          </a:p>
          <a:p>
            <a:r>
              <a:rPr lang="it-IT" dirty="0" smtClean="0"/>
              <a:t>il </a:t>
            </a:r>
            <a:r>
              <a:rPr lang="it-IT" dirty="0" err="1" smtClean="0"/>
              <a:t>reindirizzamento</a:t>
            </a:r>
            <a:r>
              <a:rPr lang="it-IT" dirty="0" smtClean="0"/>
              <a:t> </a:t>
            </a:r>
            <a:r>
              <a:rPr lang="it-IT" dirty="0" err="1" smtClean="0"/>
              <a:t>css</a:t>
            </a:r>
            <a:r>
              <a:rPr lang="it-IT" dirty="0" smtClean="0"/>
              <a:t> per la grandezza </a:t>
            </a:r>
          </a:p>
          <a:p>
            <a:r>
              <a:rPr lang="it-IT" dirty="0"/>
              <a:t>d</a:t>
            </a:r>
            <a:r>
              <a:rPr lang="it-IT" dirty="0" smtClean="0"/>
              <a:t>ell’immagine, il meta </a:t>
            </a:r>
            <a:r>
              <a:rPr lang="it-IT" dirty="0" err="1" smtClean="0"/>
              <a:t>name</a:t>
            </a:r>
            <a:r>
              <a:rPr lang="it-IT" dirty="0" smtClean="0"/>
              <a:t> serve per la </a:t>
            </a:r>
          </a:p>
          <a:p>
            <a:r>
              <a:rPr lang="it-IT" dirty="0"/>
              <a:t>g</a:t>
            </a:r>
            <a:r>
              <a:rPr lang="it-IT" dirty="0" smtClean="0"/>
              <a:t>randezza dei schermi mobile, </a:t>
            </a:r>
            <a:r>
              <a:rPr lang="it-IT" dirty="0" err="1" smtClean="0"/>
              <a:t>img</a:t>
            </a:r>
            <a:r>
              <a:rPr lang="it-IT" dirty="0" smtClean="0"/>
              <a:t> </a:t>
            </a:r>
            <a:r>
              <a:rPr lang="it-IT" dirty="0" err="1" smtClean="0"/>
              <a:t>src</a:t>
            </a:r>
            <a:r>
              <a:rPr lang="it-IT" dirty="0" smtClean="0"/>
              <a:t> per trovare</a:t>
            </a:r>
          </a:p>
          <a:p>
            <a:r>
              <a:rPr lang="it-IT" dirty="0" smtClean="0"/>
              <a:t>La foto</a:t>
            </a:r>
            <a:endParaRPr lang="it-IT" dirty="0"/>
          </a:p>
        </p:txBody>
      </p:sp>
    </p:spTree>
    <p:extLst>
      <p:ext uri="{BB962C8B-B14F-4D97-AF65-F5344CB8AC3E}">
        <p14:creationId xmlns:p14="http://schemas.microsoft.com/office/powerpoint/2010/main" val="2062336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3232" y="62019"/>
            <a:ext cx="10534506" cy="1209827"/>
          </a:xfrm>
        </p:spPr>
        <p:txBody>
          <a:bodyPr/>
          <a:lstStyle/>
          <a:p>
            <a:r>
              <a:rPr lang="it-IT" dirty="0" smtClean="0"/>
              <a:t>REGISTRATI E ACCEDI - INTERFACCIA</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57" y="1271846"/>
            <a:ext cx="8570422" cy="2381427"/>
          </a:xfrm>
          <a:prstGeom prst="rect">
            <a:avLst/>
          </a:prstGeom>
        </p:spPr>
      </p:pic>
      <p:sp>
        <p:nvSpPr>
          <p:cNvPr id="5" name="CasellaDiTesto 4"/>
          <p:cNvSpPr txBox="1"/>
          <p:nvPr/>
        </p:nvSpPr>
        <p:spPr>
          <a:xfrm>
            <a:off x="0" y="5765048"/>
            <a:ext cx="6208751" cy="369332"/>
          </a:xfrm>
          <a:prstGeom prst="rect">
            <a:avLst/>
          </a:prstGeom>
          <a:noFill/>
        </p:spPr>
        <p:txBody>
          <a:bodyPr wrap="none" rtlCol="0">
            <a:spAutoFit/>
          </a:bodyPr>
          <a:lstStyle/>
          <a:p>
            <a:r>
              <a:rPr lang="it-IT" dirty="0" smtClean="0"/>
              <a:t>Questa è l’interfaccia per la registrazione e l’accesso </a:t>
            </a:r>
            <a:endParaRPr lang="it-IT" dirty="0"/>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57" y="3873732"/>
            <a:ext cx="8593311" cy="1404851"/>
          </a:xfrm>
          <a:prstGeom prst="rect">
            <a:avLst/>
          </a:prstGeom>
        </p:spPr>
      </p:pic>
    </p:spTree>
    <p:extLst>
      <p:ext uri="{BB962C8B-B14F-4D97-AF65-F5344CB8AC3E}">
        <p14:creationId xmlns:p14="http://schemas.microsoft.com/office/powerpoint/2010/main" val="3618738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95987" y="161772"/>
            <a:ext cx="9113031" cy="686126"/>
          </a:xfrm>
        </p:spPr>
        <p:txBody>
          <a:bodyPr/>
          <a:lstStyle/>
          <a:p>
            <a:r>
              <a:rPr lang="it-IT" dirty="0" smtClean="0"/>
              <a:t>REGISTRATI E ACCEDI - CODICE</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09" y="847898"/>
            <a:ext cx="4833709" cy="5918662"/>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76" y="914399"/>
            <a:ext cx="5142482" cy="5565877"/>
          </a:xfrm>
          <a:prstGeom prst="rect">
            <a:avLst/>
          </a:prstGeom>
        </p:spPr>
      </p:pic>
      <p:sp>
        <p:nvSpPr>
          <p:cNvPr id="6" name="CasellaDiTesto 5"/>
          <p:cNvSpPr txBox="1"/>
          <p:nvPr/>
        </p:nvSpPr>
        <p:spPr>
          <a:xfrm>
            <a:off x="10158358" y="1188720"/>
            <a:ext cx="2145139" cy="2585323"/>
          </a:xfrm>
          <a:prstGeom prst="rect">
            <a:avLst/>
          </a:prstGeom>
          <a:noFill/>
        </p:spPr>
        <p:txBody>
          <a:bodyPr wrap="none" rtlCol="0">
            <a:spAutoFit/>
          </a:bodyPr>
          <a:lstStyle/>
          <a:p>
            <a:r>
              <a:rPr lang="it-IT" dirty="0" smtClean="0"/>
              <a:t>Questi sono i</a:t>
            </a:r>
          </a:p>
          <a:p>
            <a:r>
              <a:rPr lang="it-IT" dirty="0"/>
              <a:t>c</a:t>
            </a:r>
            <a:r>
              <a:rPr lang="it-IT" dirty="0" smtClean="0"/>
              <a:t>odici html</a:t>
            </a:r>
          </a:p>
          <a:p>
            <a:r>
              <a:rPr lang="it-IT" dirty="0"/>
              <a:t>q</a:t>
            </a:r>
            <a:r>
              <a:rPr lang="it-IT" dirty="0" smtClean="0"/>
              <a:t>ui abbiamo dei</a:t>
            </a:r>
          </a:p>
          <a:p>
            <a:r>
              <a:rPr lang="it-IT" dirty="0" err="1"/>
              <a:t>f</a:t>
            </a:r>
            <a:r>
              <a:rPr lang="it-IT" dirty="0" err="1" smtClean="0"/>
              <a:t>orm</a:t>
            </a:r>
            <a:r>
              <a:rPr lang="it-IT" dirty="0" smtClean="0"/>
              <a:t> per l’utente</a:t>
            </a:r>
          </a:p>
          <a:p>
            <a:r>
              <a:rPr lang="it-IT" dirty="0"/>
              <a:t>c</a:t>
            </a:r>
            <a:r>
              <a:rPr lang="it-IT" dirty="0" smtClean="0"/>
              <a:t>he deve inserire</a:t>
            </a:r>
          </a:p>
          <a:p>
            <a:r>
              <a:rPr lang="it-IT" dirty="0"/>
              <a:t>d</a:t>
            </a:r>
            <a:r>
              <a:rPr lang="it-IT" dirty="0" smtClean="0"/>
              <a:t>ei dati come </a:t>
            </a:r>
          </a:p>
          <a:p>
            <a:r>
              <a:rPr lang="it-IT" dirty="0"/>
              <a:t>e</a:t>
            </a:r>
            <a:r>
              <a:rPr lang="it-IT" dirty="0" smtClean="0"/>
              <a:t>mail e password</a:t>
            </a:r>
          </a:p>
          <a:p>
            <a:r>
              <a:rPr lang="it-IT" dirty="0"/>
              <a:t>p</a:t>
            </a:r>
            <a:r>
              <a:rPr lang="it-IT" dirty="0" smtClean="0"/>
              <a:t>er registrarsi e </a:t>
            </a:r>
          </a:p>
          <a:p>
            <a:r>
              <a:rPr lang="it-IT" dirty="0" smtClean="0"/>
              <a:t>accedere</a:t>
            </a:r>
            <a:endParaRPr lang="it-IT" dirty="0"/>
          </a:p>
        </p:txBody>
      </p:sp>
    </p:spTree>
    <p:extLst>
      <p:ext uri="{BB962C8B-B14F-4D97-AF65-F5344CB8AC3E}">
        <p14:creationId xmlns:p14="http://schemas.microsoft.com/office/powerpoint/2010/main" val="8996059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167</TotalTime>
  <Words>759</Words>
  <Application>Microsoft Office PowerPoint</Application>
  <PresentationFormat>Widescreen</PresentationFormat>
  <Paragraphs>109</Paragraphs>
  <Slides>21</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21</vt:i4>
      </vt:variant>
    </vt:vector>
  </HeadingPairs>
  <TitlesOfParts>
    <vt:vector size="25" baseType="lpstr">
      <vt:lpstr>Arial</vt:lpstr>
      <vt:lpstr>Century Gothic</vt:lpstr>
      <vt:lpstr>Wingdings 3</vt:lpstr>
      <vt:lpstr>Ione</vt:lpstr>
      <vt:lpstr>Presentazione standard di PowerPoint</vt:lpstr>
      <vt:lpstr>Strumenti utilizzati</vt:lpstr>
      <vt:lpstr>HOMEPAGE - INTERFACCIA</vt:lpstr>
      <vt:lpstr>HOMEPAGE – CODICE PT.1</vt:lpstr>
      <vt:lpstr>HOMEPAGE – CODICE PT.2</vt:lpstr>
      <vt:lpstr>ORARI - INTERFACCIA</vt:lpstr>
      <vt:lpstr>ORARI - CODICE</vt:lpstr>
      <vt:lpstr>REGISTRATI E ACCEDI - INTERFACCIA</vt:lpstr>
      <vt:lpstr>REGISTRATI E ACCEDI - CODICE</vt:lpstr>
      <vt:lpstr>ABOUT US - INTERFACCIA </vt:lpstr>
      <vt:lpstr>ABOUT US - CODICE</vt:lpstr>
      <vt:lpstr>SCHEDE ESERCIZI - INTERFACCIA</vt:lpstr>
      <vt:lpstr>SCHEDE ESERCIZI - CODICE</vt:lpstr>
      <vt:lpstr>VIDEO - INTERFACCIA</vt:lpstr>
      <vt:lpstr>VIDEO - CODICE</vt:lpstr>
      <vt:lpstr>CALCOLO BMI - INTERFACCIA</vt:lpstr>
      <vt:lpstr>CALCOLO BMI - CODICE</vt:lpstr>
      <vt:lpstr>                            PWA</vt:lpstr>
      <vt:lpstr>LATO SERVER</vt:lpstr>
      <vt:lpstr>ESEMPI SU COME FUNZIONA LA NOSTRA PARTE SERVER</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mariodeleo5@libero.it</dc:creator>
  <cp:lastModifiedBy>mariodeleo5@libero.it</cp:lastModifiedBy>
  <cp:revision>26</cp:revision>
  <dcterms:created xsi:type="dcterms:W3CDTF">2021-06-12T14:13:12Z</dcterms:created>
  <dcterms:modified xsi:type="dcterms:W3CDTF">2021-06-13T20:59:44Z</dcterms:modified>
</cp:coreProperties>
</file>